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303" r:id="rId9"/>
    <p:sldId id="278" r:id="rId10"/>
    <p:sldId id="261" r:id="rId11"/>
    <p:sldId id="281" r:id="rId12"/>
    <p:sldId id="291" r:id="rId13"/>
    <p:sldId id="292" r:id="rId14"/>
    <p:sldId id="293" r:id="rId15"/>
    <p:sldId id="297" r:id="rId16"/>
    <p:sldId id="298" r:id="rId17"/>
    <p:sldId id="294" r:id="rId18"/>
    <p:sldId id="263" r:id="rId19"/>
    <p:sldId id="299" r:id="rId20"/>
    <p:sldId id="300" r:id="rId21"/>
    <p:sldId id="276" r:id="rId22"/>
    <p:sldId id="266" r:id="rId23"/>
  </p:sldIdLst>
  <p:sldSz cx="12192000" cy="6858000"/>
  <p:notesSz cx="6858000" cy="9144000"/>
  <p:embeddedFontLst>
    <p:embeddedFont>
      <p:font typeface="Gill Sans Nova Ultra Bold" panose="020B0B02020104020203" pitchFamily="34" charset="0"/>
      <p:bold r:id="rId25"/>
    </p:embeddedFont>
    <p:embeddedFont>
      <p:font typeface="한수원 한울림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BE8921"/>
    <a:srgbClr val="A46A40"/>
    <a:srgbClr val="CC9A34"/>
    <a:srgbClr val="151515"/>
    <a:srgbClr val="E9E4DF"/>
    <a:srgbClr val="000907"/>
    <a:srgbClr val="CFE2F1"/>
    <a:srgbClr val="EBC772"/>
    <a:srgbClr val="AA7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7" autoAdjust="0"/>
  </p:normalViewPr>
  <p:slideViewPr>
    <p:cSldViewPr snapToGrid="0" showGuides="1">
      <p:cViewPr>
        <p:scale>
          <a:sx n="89" d="100"/>
          <a:sy n="89" d="100"/>
        </p:scale>
        <p:origin x="1134" y="67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993152" y="840238"/>
            <a:ext cx="6679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Gill Sans Nova Ultra Bold" panose="020B0B02020104020203" pitchFamily="34" charset="0"/>
                <a:ea typeface="한수원 한울림" panose="020B0600000101010101" pitchFamily="50" charset="-127"/>
              </a:rPr>
              <a:t>BBANG SHUTTLE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Gill Sans Nova Ultra Bold" panose="020B0B02020104020203" pitchFamily="34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63911" y="6488668"/>
            <a:ext cx="26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86" y="1609679"/>
            <a:ext cx="5909628" cy="44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" y="1480538"/>
            <a:ext cx="2092554" cy="2092554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오늘도 힘든 하루를 끝마쳤습니다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0514" y="4218197"/>
            <a:ext cx="2092554" cy="2092554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9D210C-088F-41E9-81F2-38DC1D3D3DBB}"/>
              </a:ext>
            </a:extLst>
          </p:cNvPr>
          <p:cNvCxnSpPr/>
          <p:nvPr/>
        </p:nvCxnSpPr>
        <p:spPr>
          <a:xfrm>
            <a:off x="292100" y="3302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/>
          <p:nvPr/>
        </p:nvCxnSpPr>
        <p:spPr>
          <a:xfrm>
            <a:off x="292100" y="3937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82600" y="622302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목차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/>
          <p:nvPr/>
        </p:nvCxnSpPr>
        <p:spPr>
          <a:xfrm>
            <a:off x="292100" y="13589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289174" y="1986480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38431" y="3484643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282266" y="5033354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808" y="2020079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0761" y="3685513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26065" y="5207218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42096" y="2412089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26065" y="4054845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6065" y="5560729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851" y="1480538"/>
            <a:ext cx="2092554" cy="2092554"/>
          </a:xfrm>
          <a:prstGeom prst="rect">
            <a:avLst/>
          </a:prstGeom>
        </p:spPr>
      </p:pic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875614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933" y="4218197"/>
            <a:ext cx="2092554" cy="2092554"/>
          </a:xfrm>
          <a:prstGeom prst="rect">
            <a:avLst/>
          </a:prstGeom>
        </p:spPr>
      </p:pic>
      <p:sp>
        <p:nvSpPr>
          <p:cNvPr id="13" name="모서리가 둥근 사각형 설명선 12"/>
          <p:cNvSpPr/>
          <p:nvPr/>
        </p:nvSpPr>
        <p:spPr>
          <a:xfrm>
            <a:off x="3724102" y="4184047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24417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그런 서비스가 없는데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91204" y="3377901"/>
            <a:ext cx="11628269" cy="3151991"/>
          </a:xfrm>
          <a:prstGeom prst="rect">
            <a:avLst/>
          </a:prstGeom>
          <a:noFill/>
          <a:ln w="539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15900" y="1999147"/>
            <a:ext cx="121238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</a:t>
            </a:r>
            <a:r>
              <a:rPr lang="ko-KR" altLang="en-US" sz="28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시그니처</a:t>
            </a:r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빵과 더불어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숨겨진 빵 맛집을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저희 </a:t>
            </a:r>
            <a:r>
              <a:rPr lang="ko-KR" altLang="en-US" sz="28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빵셔틀이</a:t>
            </a:r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구현합니다 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5" name="그룹 1002"/>
          <p:cNvGrpSpPr/>
          <p:nvPr/>
        </p:nvGrpSpPr>
        <p:grpSpPr>
          <a:xfrm>
            <a:off x="3293075" y="6072864"/>
            <a:ext cx="3182185" cy="204203"/>
            <a:chOff x="7987302" y="7602617"/>
            <a:chExt cx="3150678" cy="231429"/>
          </a:xfrm>
        </p:grpSpPr>
        <p:pic>
          <p:nvPicPr>
            <p:cNvPr id="28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29" name="그룹 1003"/>
          <p:cNvGrpSpPr/>
          <p:nvPr/>
        </p:nvGrpSpPr>
        <p:grpSpPr>
          <a:xfrm>
            <a:off x="6403375" y="5088250"/>
            <a:ext cx="3239389" cy="251493"/>
            <a:chOff x="11096646" y="6504001"/>
            <a:chExt cx="2959482" cy="231429"/>
          </a:xfrm>
        </p:grpSpPr>
        <p:pic>
          <p:nvPicPr>
            <p:cNvPr id="30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3293075" y="4006090"/>
            <a:ext cx="3182185" cy="204203"/>
            <a:chOff x="7987302" y="5421841"/>
            <a:chExt cx="3150678" cy="231429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33" name="그룹 1005"/>
          <p:cNvGrpSpPr/>
          <p:nvPr/>
        </p:nvGrpSpPr>
        <p:grpSpPr>
          <a:xfrm>
            <a:off x="2793076" y="1792874"/>
            <a:ext cx="3646532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5" name="그룹 1006"/>
          <p:cNvGrpSpPr/>
          <p:nvPr/>
        </p:nvGrpSpPr>
        <p:grpSpPr>
          <a:xfrm>
            <a:off x="6334099" y="2991879"/>
            <a:ext cx="3308665" cy="215871"/>
            <a:chOff x="11029980" y="4338838"/>
            <a:chExt cx="6055735" cy="231429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25357" y="4130984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및 제출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3704" y="3665448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784" y="4091678"/>
            <a:ext cx="4687875" cy="23439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428" y="4072974"/>
            <a:ext cx="4842633" cy="23626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15900" y="3895839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184778" y="1239607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75117" y="4110382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1328</TotalTime>
  <Words>210</Words>
  <Application>Microsoft Office PowerPoint</Application>
  <PresentationFormat>와이드스크린</PresentationFormat>
  <Paragraphs>103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Gill Sans Nova Ultra Bold</vt:lpstr>
      <vt:lpstr>한수원 한울림</vt:lpstr>
      <vt:lpstr>마루 부리 중간</vt:lpstr>
      <vt:lpstr>Arial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61</cp:revision>
  <dcterms:created xsi:type="dcterms:W3CDTF">2021-11-30T02:18:23Z</dcterms:created>
  <dcterms:modified xsi:type="dcterms:W3CDTF">2022-09-15T06:38:41Z</dcterms:modified>
</cp:coreProperties>
</file>